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Classic" panose="020B0604020202020204" charset="0"/>
      <p:regular r:id="rId10"/>
    </p:embeddedFont>
    <p:embeddedFont>
      <p:font typeface="Montserrat Classic Bold" panose="020B0604020202020204" charset="0"/>
      <p:regular r:id="rId11"/>
    </p:embeddedFont>
    <p:embeddedFont>
      <p:font typeface="Montserrat Light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97625" y="6069817"/>
            <a:ext cx="18883249" cy="4658648"/>
          </a:xfrm>
          <a:prstGeom prst="rect">
            <a:avLst/>
          </a:prstGeom>
          <a:solidFill>
            <a:srgbClr val="003060"/>
          </a:solidFill>
        </p:spPr>
      </p:sp>
      <p:sp>
        <p:nvSpPr>
          <p:cNvPr id="3" name="Freeform 3"/>
          <p:cNvSpPr/>
          <p:nvPr/>
        </p:nvSpPr>
        <p:spPr>
          <a:xfrm>
            <a:off x="1028700" y="201230"/>
            <a:ext cx="3182215" cy="1713501"/>
          </a:xfrm>
          <a:custGeom>
            <a:avLst/>
            <a:gdLst/>
            <a:ahLst/>
            <a:cxnLst/>
            <a:rect l="l" t="t" r="r" b="b"/>
            <a:pathLst>
              <a:path w="3182215" h="1713501">
                <a:moveTo>
                  <a:pt x="0" y="0"/>
                </a:moveTo>
                <a:lnTo>
                  <a:pt x="3182215" y="0"/>
                </a:lnTo>
                <a:lnTo>
                  <a:pt x="3182215" y="1713501"/>
                </a:lnTo>
                <a:lnTo>
                  <a:pt x="0" y="17135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231989" y="247931"/>
            <a:ext cx="5107934" cy="1666800"/>
          </a:xfrm>
          <a:custGeom>
            <a:avLst/>
            <a:gdLst/>
            <a:ahLst/>
            <a:cxnLst/>
            <a:rect l="l" t="t" r="r" b="b"/>
            <a:pathLst>
              <a:path w="5107934" h="1666800">
                <a:moveTo>
                  <a:pt x="0" y="0"/>
                </a:moveTo>
                <a:lnTo>
                  <a:pt x="5107935" y="0"/>
                </a:lnTo>
                <a:lnTo>
                  <a:pt x="5107935" y="1666800"/>
                </a:lnTo>
                <a:lnTo>
                  <a:pt x="0" y="1666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263865" y="294134"/>
            <a:ext cx="5360766" cy="1469131"/>
          </a:xfrm>
          <a:custGeom>
            <a:avLst/>
            <a:gdLst/>
            <a:ahLst/>
            <a:cxnLst/>
            <a:rect l="l" t="t" r="r" b="b"/>
            <a:pathLst>
              <a:path w="5360766" h="1469131">
                <a:moveTo>
                  <a:pt x="0" y="0"/>
                </a:moveTo>
                <a:lnTo>
                  <a:pt x="5360766" y="0"/>
                </a:lnTo>
                <a:lnTo>
                  <a:pt x="5360766" y="1469132"/>
                </a:lnTo>
                <a:lnTo>
                  <a:pt x="0" y="1469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16590" y="4279520"/>
            <a:ext cx="14842000" cy="102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0"/>
              </a:lnSpc>
            </a:pPr>
            <a:r>
              <a:rPr lang="en-US" sz="6500" spc="58">
                <a:solidFill>
                  <a:srgbClr val="003060"/>
                </a:solidFill>
                <a:latin typeface="Montserrat Classic Bold"/>
              </a:rPr>
              <a:t>Modelo de slides para II ENEPEL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84632" y="7161824"/>
            <a:ext cx="4947358" cy="1125257"/>
            <a:chOff x="0" y="0"/>
            <a:chExt cx="6596477" cy="1500343"/>
          </a:xfrm>
        </p:grpSpPr>
        <p:sp>
          <p:nvSpPr>
            <p:cNvPr id="8" name="TextBox 8"/>
            <p:cNvSpPr txBox="1"/>
            <p:nvPr/>
          </p:nvSpPr>
          <p:spPr>
            <a:xfrm>
              <a:off x="0" y="-104775"/>
              <a:ext cx="6596477" cy="757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9"/>
                </a:lnSpc>
              </a:pPr>
              <a:r>
                <a:rPr lang="en-US" sz="3300" spc="363">
                  <a:solidFill>
                    <a:srgbClr val="FFFFFF"/>
                  </a:solidFill>
                  <a:latin typeface="Montserrat Classic"/>
                </a:rPr>
                <a:t>JANA PEREIRA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95493"/>
              <a:ext cx="6596477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Light"/>
                </a:rPr>
                <a:t>Discente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63911" y="7161824"/>
            <a:ext cx="4947358" cy="1125257"/>
            <a:chOff x="0" y="0"/>
            <a:chExt cx="6596477" cy="150034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04775"/>
              <a:ext cx="6596477" cy="757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9"/>
                </a:lnSpc>
              </a:pPr>
              <a:r>
                <a:rPr lang="en-US" sz="3300" spc="363">
                  <a:solidFill>
                    <a:srgbClr val="FFFFFF"/>
                  </a:solidFill>
                  <a:latin typeface="Montserrat Classic"/>
                </a:rPr>
                <a:t>TÚLIO ALMEIDA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95493"/>
              <a:ext cx="6596477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Light"/>
                </a:rPr>
                <a:t>Mestrando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043189" y="7161824"/>
            <a:ext cx="4947358" cy="1125257"/>
            <a:chOff x="0" y="0"/>
            <a:chExt cx="6596477" cy="150034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04775"/>
              <a:ext cx="6596477" cy="757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9"/>
                </a:lnSpc>
              </a:pPr>
              <a:r>
                <a:rPr lang="en-US" sz="3300" spc="363">
                  <a:solidFill>
                    <a:srgbClr val="FFFFFF"/>
                  </a:solidFill>
                  <a:latin typeface="Montserrat Classic"/>
                </a:rPr>
                <a:t>EDUARDO FARIAS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95493"/>
              <a:ext cx="6596477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Light"/>
                </a:rPr>
                <a:t>Docente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40" b="301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863030"/>
            <a:ext cx="15710459" cy="1702940"/>
            <a:chOff x="0" y="0"/>
            <a:chExt cx="20947279" cy="227058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0947279" cy="2270587"/>
            </a:xfrm>
            <a:prstGeom prst="rect">
              <a:avLst/>
            </a:prstGeom>
            <a:solidFill>
              <a:srgbClr val="00306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78973" y="438063"/>
              <a:ext cx="19789333" cy="1356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90"/>
                </a:lnSpc>
              </a:pPr>
              <a:r>
                <a:rPr lang="en-US" sz="6500" spc="58">
                  <a:solidFill>
                    <a:srgbClr val="FFFFFF"/>
                  </a:solidFill>
                  <a:latin typeface="Montserrat Classic Bold"/>
                </a:rPr>
                <a:t>Título tamanho 65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-308465" y="3410202"/>
            <a:ext cx="18904930" cy="733399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TextBox 7"/>
          <p:cNvSpPr txBox="1"/>
          <p:nvPr/>
        </p:nvSpPr>
        <p:spPr>
          <a:xfrm>
            <a:off x="785254" y="5159767"/>
            <a:ext cx="1647404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9"/>
              </a:lnSpc>
            </a:pPr>
            <a:r>
              <a:rPr lang="en-US" sz="3999" spc="39">
                <a:solidFill>
                  <a:srgbClr val="003060"/>
                </a:solidFill>
                <a:latin typeface="Montserrat Light"/>
              </a:rPr>
              <a:t>Fonte tamanho 40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40" b="301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863030"/>
            <a:ext cx="15710459" cy="1702940"/>
            <a:chOff x="0" y="0"/>
            <a:chExt cx="20947279" cy="227058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0947279" cy="2270587"/>
            </a:xfrm>
            <a:prstGeom prst="rect">
              <a:avLst/>
            </a:prstGeom>
            <a:solidFill>
              <a:srgbClr val="00306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78973" y="438063"/>
              <a:ext cx="19789333" cy="1356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190"/>
                </a:lnSpc>
              </a:pPr>
              <a:r>
                <a:rPr lang="en-US" sz="6500" spc="58">
                  <a:solidFill>
                    <a:srgbClr val="FFFFFF"/>
                  </a:solidFill>
                  <a:latin typeface="Montserrat Classic Bold"/>
                </a:rPr>
                <a:t>Referências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-308465" y="3410202"/>
            <a:ext cx="18904930" cy="733399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7" name="Group 7"/>
          <p:cNvGrpSpPr/>
          <p:nvPr/>
        </p:nvGrpSpPr>
        <p:grpSpPr>
          <a:xfrm>
            <a:off x="1028700" y="5039016"/>
            <a:ext cx="15577258" cy="4219284"/>
            <a:chOff x="0" y="0"/>
            <a:chExt cx="20769677" cy="5625712"/>
          </a:xfrm>
        </p:grpSpPr>
        <p:sp>
          <p:nvSpPr>
            <p:cNvPr id="8" name="TextBox 8"/>
            <p:cNvSpPr txBox="1"/>
            <p:nvPr/>
          </p:nvSpPr>
          <p:spPr>
            <a:xfrm>
              <a:off x="0" y="-90581"/>
              <a:ext cx="20769677" cy="771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9"/>
                </a:lnSpc>
              </a:pPr>
              <a:r>
                <a:rPr lang="en-US" sz="3300" spc="363">
                  <a:solidFill>
                    <a:srgbClr val="003060"/>
                  </a:solidFill>
                  <a:latin typeface="Montserrat Classic"/>
                </a:rPr>
                <a:t>FONTE 33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021827"/>
              <a:ext cx="20769677" cy="603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2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06" b="77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003060"/>
          </a:solidFill>
        </p:spPr>
      </p:sp>
      <p:grpSp>
        <p:nvGrpSpPr>
          <p:cNvPr id="4" name="Group 4"/>
          <p:cNvGrpSpPr/>
          <p:nvPr/>
        </p:nvGrpSpPr>
        <p:grpSpPr>
          <a:xfrm>
            <a:off x="-495300" y="3614738"/>
            <a:ext cx="9163050" cy="3057525"/>
            <a:chOff x="0" y="0"/>
            <a:chExt cx="12217400" cy="407670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2217400" cy="40767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032000" y="643741"/>
              <a:ext cx="9490694" cy="2751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190"/>
                </a:lnSpc>
              </a:pPr>
              <a:r>
                <a:rPr lang="en-US" sz="6500" spc="58">
                  <a:solidFill>
                    <a:srgbClr val="003060"/>
                  </a:solidFill>
                  <a:latin typeface="Montserrat Classic Bold"/>
                </a:rPr>
                <a:t>Para Perguntas e Comentários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794521" y="3742944"/>
            <a:ext cx="6623758" cy="3505435"/>
            <a:chOff x="0" y="0"/>
            <a:chExt cx="8831677" cy="4673914"/>
          </a:xfrm>
        </p:grpSpPr>
        <p:sp>
          <p:nvSpPr>
            <p:cNvPr id="8" name="TextBox 8"/>
            <p:cNvSpPr txBox="1"/>
            <p:nvPr/>
          </p:nvSpPr>
          <p:spPr>
            <a:xfrm>
              <a:off x="0" y="-85725"/>
              <a:ext cx="8831677" cy="664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008044"/>
              <a:ext cx="8831677" cy="757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9"/>
                </a:lnSpc>
              </a:pPr>
              <a:r>
                <a:rPr lang="en-US" sz="3300" spc="363">
                  <a:solidFill>
                    <a:srgbClr val="FFFFFF"/>
                  </a:solidFill>
                  <a:latin typeface="Montserrat Classic"/>
                </a:rPr>
                <a:t>TELEFONE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30968"/>
              <a:ext cx="8831677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Light"/>
                </a:rPr>
                <a:t>(12) 3456-7890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046140"/>
              <a:ext cx="8831677" cy="757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9"/>
                </a:lnSpc>
              </a:pPr>
              <a:r>
                <a:rPr lang="en-US" sz="3300" spc="363">
                  <a:solidFill>
                    <a:srgbClr val="FFFFFF"/>
                  </a:solidFill>
                  <a:latin typeface="Montserrat Classic"/>
                </a:rPr>
                <a:t>E-MAIL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969064"/>
              <a:ext cx="8831677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Light"/>
                </a:rPr>
                <a:t>alo@sitebacana.com.br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41</Words>
  <Application>Microsoft Office PowerPoint</Application>
  <PresentationFormat>Personalizar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Montserrat Classic Bold</vt:lpstr>
      <vt:lpstr>Arial</vt:lpstr>
      <vt:lpstr>Montserrat Light</vt:lpstr>
      <vt:lpstr>Montserrat Classic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slides para II ENEPEL</dc:title>
  <cp:lastModifiedBy>UFMT-positivo16</cp:lastModifiedBy>
  <cp:revision>1</cp:revision>
  <dcterms:created xsi:type="dcterms:W3CDTF">2006-08-16T00:00:00Z</dcterms:created>
  <dcterms:modified xsi:type="dcterms:W3CDTF">2023-07-27T21:17:54Z</dcterms:modified>
  <dc:identifier>DAFppc8yQOM</dc:identifier>
</cp:coreProperties>
</file>